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ram&#237;tedeimss@utrng.edu.mx" TargetMode="External"/><Relationship Id="rId4" Type="http://schemas.openxmlformats.org/officeDocument/2006/relationships/hyperlink" Target="https://serviciosdigitales.imss.gob.mx/gestionAsegurados-web-externo/vigenc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767C0-9462-5D64-DD85-4964BAC57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347" y="402806"/>
            <a:ext cx="9525742" cy="537009"/>
          </a:xfrm>
        </p:spPr>
        <p:txBody>
          <a:bodyPr>
            <a:normAutofit/>
          </a:bodyPr>
          <a:lstStyle/>
          <a:p>
            <a:pPr algn="ctr"/>
            <a:r>
              <a:rPr lang="es-MX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TRÁMITE DEL IMSS</a:t>
            </a:r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8A29968-418F-905C-7702-9E0A52522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94" y="95713"/>
            <a:ext cx="1238954" cy="126169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6B8DF79-5764-AA1D-12E1-209907A98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5409" y="219926"/>
            <a:ext cx="872062" cy="1032802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182814" y="4181625"/>
            <a:ext cx="10274808" cy="250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s-MX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 de vigencia de derechos</a:t>
            </a:r>
            <a:endParaRPr lang="es-MX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s-MX" b="1" kern="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Foto tamaño infantil blanco y negro o a color</a:t>
            </a:r>
            <a:endParaRPr lang="es-MX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s-MX" b="1" kern="100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Curp</a:t>
            </a:r>
            <a:endParaRPr lang="es-MX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s-MX" b="1" kern="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</a:t>
            </a:r>
            <a:endParaRPr lang="es-MX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es-MX" b="1" kern="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Acta de nacimiento</a:t>
            </a:r>
            <a:endParaRPr lang="es-MX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MX" b="1" kern="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Comprobante de domicilio</a:t>
            </a:r>
          </a:p>
          <a:p>
            <a:pPr algn="just">
              <a:spcAft>
                <a:spcPts val="800"/>
              </a:spcAft>
            </a:pPr>
            <a:r>
              <a:rPr lang="es-MX" sz="900" b="1" kern="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algn="just">
              <a:spcAft>
                <a:spcPts val="800"/>
              </a:spcAft>
            </a:pPr>
            <a:r>
              <a:rPr lang="es-MX" sz="900" b="1" kern="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MX" sz="1050" b="1" kern="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Nota: Presentar documentos </a:t>
            </a:r>
            <a:r>
              <a:rPr lang="es-MX" sz="1050" b="1" kern="10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MX" sz="1050" b="1" kern="10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original </a:t>
            </a:r>
            <a:r>
              <a:rPr lang="es-MX" sz="1050" b="1" kern="1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exclusivamente para cotejo.</a:t>
            </a:r>
            <a:endParaRPr lang="es-MX" sz="105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s-MX" sz="900" b="1" kern="100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849955" y="3617971"/>
            <a:ext cx="8637072" cy="559477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 PARA TRÁMITE DE CARNET ANTE EL IMSS</a:t>
            </a:r>
            <a:endParaRPr lang="es-MX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996695" y="939815"/>
            <a:ext cx="10848789" cy="246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s-MX" sz="16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 PARA SOLICITAR ALTA/BAJA O LIBERACIÓN</a:t>
            </a:r>
          </a:p>
          <a:p>
            <a:pPr algn="ctr">
              <a:spcAft>
                <a:spcPts val="800"/>
              </a:spcAft>
            </a:pPr>
            <a:r>
              <a:rPr lang="es-MX" sz="16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TRÁMITES INTERNOS EN LA UTRNG:</a:t>
            </a:r>
          </a:p>
          <a:p>
            <a:pPr algn="ctr">
              <a:spcAft>
                <a:spcPts val="800"/>
              </a:spcAft>
            </a:pPr>
            <a:endParaRPr lang="es-MX" sz="16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MX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Descargar de la pagina oficial del </a:t>
            </a:r>
            <a:r>
              <a:rPr lang="es-MX" b="1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IMSS;</a:t>
            </a:r>
            <a:r>
              <a:rPr lang="es-MX" b="1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s-MX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s-MX" sz="16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serviciosdigitales.imss.gob.mx/gestionAsegurados-web-externo/vigencia</a:t>
            </a:r>
            <a:r>
              <a:rPr lang="es-MX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Constancia de vigencia de derechos (en </a:t>
            </a:r>
            <a:r>
              <a:rPr lang="es-MX" b="1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es-MX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357188" algn="l"/>
                <a:tab pos="895350" algn="l"/>
              </a:tabLst>
            </a:pPr>
            <a:r>
              <a:rPr lang="es-MX" sz="1400" b="1" kern="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Verificar los apartados: 	</a:t>
            </a:r>
            <a:r>
              <a:rPr lang="es-MX" sz="1100" b="1" kern="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Estado: </a:t>
            </a:r>
            <a:r>
              <a:rPr lang="es-MX" sz="1100" kern="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Vigente </a:t>
            </a:r>
            <a:r>
              <a:rPr lang="es-MX" sz="1100" b="1" kern="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Razón Social</a:t>
            </a:r>
            <a:r>
              <a:rPr lang="es-MX" sz="1100" kern="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Universidad Tecnológica de la Región Norte de Guerrero</a:t>
            </a:r>
            <a:r>
              <a:rPr lang="es-MX" sz="1400" kern="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400" kern="1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MX" sz="1400" kern="1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MX" b="1" kern="1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Enviarla al correo </a:t>
            </a:r>
            <a:r>
              <a:rPr lang="es-MX" b="1" kern="10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electrónico</a:t>
            </a:r>
            <a:r>
              <a:rPr lang="es-MX" kern="10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</a:t>
            </a:r>
            <a:r>
              <a:rPr lang="es-MX" kern="10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mss</a:t>
            </a:r>
            <a:r>
              <a:rPr lang="es-MX" kern="100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@utrng.edu.mx</a:t>
            </a:r>
            <a:endParaRPr lang="es-MX" kern="100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45544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50</TotalTime>
  <Words>82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Century Gothic</vt:lpstr>
      <vt:lpstr>Times New Roman</vt:lpstr>
      <vt:lpstr>Wingdings</vt:lpstr>
      <vt:lpstr>Galería</vt:lpstr>
      <vt:lpstr>TRÁMITE DEL IMSS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TRÁMITE DEL IMSS </dc:title>
  <dc:creator>UTRNG</dc:creator>
  <cp:lastModifiedBy>ALEX</cp:lastModifiedBy>
  <cp:revision>10</cp:revision>
  <dcterms:created xsi:type="dcterms:W3CDTF">2023-03-24T15:11:20Z</dcterms:created>
  <dcterms:modified xsi:type="dcterms:W3CDTF">2023-03-24T18:08:35Z</dcterms:modified>
</cp:coreProperties>
</file>