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2" r:id="rId1"/>
    <p:sldMasterId id="2147483890" r:id="rId2"/>
  </p:sldMasterIdLst>
  <p:notesMasterIdLst>
    <p:notesMasterId r:id="rId10"/>
  </p:notesMasterIdLst>
  <p:handoutMasterIdLst>
    <p:handoutMasterId r:id="rId11"/>
  </p:handoutMasterIdLst>
  <p:sldIdLst>
    <p:sldId id="355" r:id="rId3"/>
    <p:sldId id="289" r:id="rId4"/>
    <p:sldId id="419" r:id="rId5"/>
    <p:sldId id="292" r:id="rId6"/>
    <p:sldId id="366" r:id="rId7"/>
    <p:sldId id="373" r:id="rId8"/>
    <p:sldId id="420" r:id="rId9"/>
  </p:sldIdLst>
  <p:sldSz cx="6858000" cy="9144000" type="letter"/>
  <p:notesSz cx="6834188" cy="99790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6B9"/>
    <a:srgbClr val="29A7A1"/>
    <a:srgbClr val="000000"/>
    <a:srgbClr val="2C5DC0"/>
    <a:srgbClr val="0066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9120" autoAdjust="0"/>
  </p:normalViewPr>
  <p:slideViewPr>
    <p:cSldViewPr>
      <p:cViewPr varScale="1">
        <p:scale>
          <a:sx n="92" d="100"/>
          <a:sy n="92" d="100"/>
        </p:scale>
        <p:origin x="2914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846"/>
    </p:cViewPr>
  </p:sorterViewPr>
  <p:notesViewPr>
    <p:cSldViewPr showGuides="1">
      <p:cViewPr varScale="1">
        <p:scale>
          <a:sx n="75" d="100"/>
          <a:sy n="75" d="100"/>
        </p:scale>
        <p:origin x="-3342" y="-96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71127" y="0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191193AC-C8F7-4B22-874A-34F1DE67DEDB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78342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r>
              <a:rPr lang="es-MX"/>
              <a:t>jjjjjjjjjjjjjjjjjjjjjjjjjjjjjjjjjjjjjjjjjjjjjjjjjjjjjjjjjjjjjjjjjjjjj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71127" y="9478342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C2DAA1FE-88E0-451C-BB12-2D09F9CA6C85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13431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127" y="0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472129DC-FD96-4871-8FDD-1EE6FC2F9BC6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14538" y="747713"/>
            <a:ext cx="2805112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3419" y="4740039"/>
            <a:ext cx="5467350" cy="4490561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78342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r>
              <a:rPr lang="es-MX"/>
              <a:t>jjjjjjjjjjjjjjjjjjjjjjjjjjjjjjjjjjjjjjjjjjjjjjjjjjjjjjjjjjjjjjjjjjjjj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127" y="9478342"/>
            <a:ext cx="2961481" cy="498951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AC7C17ED-7D3E-43BE-8BF8-D06B96A1B0E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022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14538" y="747713"/>
            <a:ext cx="2805112" cy="37417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C17ED-7D3E-43BE-8BF8-D06B96A1B0EF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391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17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998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715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5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021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6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6D6E-1544-42D3-A134-C5CDE5951A7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20A-CD79-4A9B-A129-42318A57A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675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2332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6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2236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020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5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0974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0877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785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3" y="364075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6" y="1913475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678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6450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3412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080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81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924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/>
          <a:p>
            <a:fld id="{64A6AF7D-8FE9-4B5B-80F4-228F911F2AC9}" type="datetimeFigureOut">
              <a:rPr lang="es-MX" smtClean="0"/>
              <a:pPr/>
              <a:t>08/03/2023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/>
          <a:p>
            <a:fld id="{887C2123-52A1-4BBE-90B8-97A4E58772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58000" cy="9144000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00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4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787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262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247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405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9" y="363539"/>
            <a:ext cx="3833812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2939"/>
            <a:ext cx="2255838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63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613" y="7156451"/>
            <a:ext cx="4114800" cy="10731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169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666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666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6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964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9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4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8DEE-7BFD-574E-97D7-59306399BAE2}" type="datetimeFigureOut">
              <a:rPr lang="es-ES" smtClean="0"/>
              <a:pPr/>
              <a:t>08/03/2023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4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4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84F1-0D07-6144-BD7B-905A3D931458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1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88903"/>
            <a:ext cx="6858000" cy="89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1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8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08720" y="1805501"/>
            <a:ext cx="51845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U T R N G </a:t>
            </a:r>
            <a:endParaRPr lang="es-ES" sz="5400" b="1" i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08720" y="3059832"/>
            <a:ext cx="455649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4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Universidad Tecnológica de la Región Norte de Guerrero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2060848" y="3563888"/>
            <a:ext cx="0" cy="2016224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060850" y="3426718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dirty="0"/>
              <a:t>Cursos</a:t>
            </a:r>
          </a:p>
          <a:p>
            <a:pPr>
              <a:buFont typeface="Wingdings" pitchFamily="2" charset="2"/>
              <a:buChar char="ü"/>
            </a:pPr>
            <a:endParaRPr lang="es-MX" dirty="0"/>
          </a:p>
          <a:p>
            <a:pPr>
              <a:buFont typeface="Wingdings" pitchFamily="2" charset="2"/>
              <a:buChar char="ü"/>
            </a:pPr>
            <a:r>
              <a:rPr lang="es-MX" dirty="0"/>
              <a:t>Diplomados</a:t>
            </a:r>
          </a:p>
          <a:p>
            <a:pPr>
              <a:buFont typeface="Wingdings" pitchFamily="2" charset="2"/>
              <a:buChar char="ü"/>
            </a:pPr>
            <a:endParaRPr lang="es-MX" dirty="0"/>
          </a:p>
          <a:p>
            <a:pPr>
              <a:buFont typeface="Wingdings" pitchFamily="2" charset="2"/>
              <a:buChar char="ü"/>
            </a:pPr>
            <a:r>
              <a:rPr lang="es-MX" dirty="0"/>
              <a:t>Talleres</a:t>
            </a:r>
          </a:p>
          <a:p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773772" y="6156176"/>
            <a:ext cx="4671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268760" y="3419875"/>
            <a:ext cx="54006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DISEÑO TEXTIL Y MODA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6200000">
            <a:off x="-2419617" y="4083913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spc="300" dirty="0"/>
              <a:t>CURSO DE SERIGRAFÍA BÁSICO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80728" y="827584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spc="300" dirty="0"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196752" y="1115617"/>
            <a:ext cx="5400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i="1" dirty="0">
                <a:ea typeface="Tahoma" pitchFamily="34" charset="0"/>
                <a:cs typeface="Tahoma" pitchFamily="34" charset="0"/>
              </a:rPr>
              <a:t>Este curso ofrece conocer de manera sencilla  pero eficaz, la técnica de impresión mediante serigrafía y sus diferentes aspectos para aplicarla sobre textiles, papel, vinilos, etc…, para lograr el desarrollo y producción de productos que exploten el potencial creativo de los participantes.</a:t>
            </a:r>
          </a:p>
          <a:p>
            <a:pPr algn="just"/>
            <a:endParaRPr lang="es-MX" sz="800" i="1" dirty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MX" sz="1600" i="1" dirty="0">
                <a:ea typeface="Tahoma" pitchFamily="34" charset="0"/>
                <a:cs typeface="Tahoma" pitchFamily="34" charset="0"/>
              </a:rPr>
              <a:t>Dirigido a los interesados en conocer sobre una de las técnicas de impresión más antiguas y actuales, con inquietudes artísticas, técnicas, profesionales o que ambicionen iniciar su propio negocio.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268760" y="3851922"/>
            <a:ext cx="53285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6600"/>
              </a:buClr>
            </a:pPr>
            <a:r>
              <a:rPr lang="es-MX" sz="1400" b="1" i="1" spc="600" dirty="0">
                <a:ea typeface="Tahoma" pitchFamily="34" charset="0"/>
                <a:cs typeface="Tahoma" pitchFamily="34" charset="0"/>
              </a:rPr>
              <a:t>TEMARIO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Introducción a la Serigrafía y Aplicaciones.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Presentación de Mallas, Raseros y Aplicadores para Emulsión.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La Clasificación de Tintas, Auxiliares y su Proceso de Curado.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Tipos de Originales y Positivos (Creación de un positivo a mano).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La Emulsión y el Correcto Emulsionado.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La Exposición, Revelado y Secado de la Malla.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El Registro y sus Topes.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Impresión a una Tinta en Papelería (Tarjetas, carpetas, invitaciones, etiquetas, etc…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 Explicación de los Químicos de Limpieza. (Recuperación de los marcos).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Breve Explicación Sobre la Teoría del Color, su Importancia en la Separación y Selección de Tintas, Impresión en Textiles (Telas) y su Curado.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Impresión en Vidrio.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400" i="1" dirty="0">
                <a:ea typeface="Tahoma" pitchFamily="34" charset="0"/>
                <a:cs typeface="Tahoma" pitchFamily="34" charset="0"/>
              </a:rPr>
              <a:t>Práctica de Impresión Textil en Separación de Color.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908720" y="7740354"/>
            <a:ext cx="5832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ea typeface="Tahoma" pitchFamily="34" charset="0"/>
                <a:cs typeface="Tahoma" pitchFamily="34" charset="0"/>
              </a:rPr>
              <a:t>Duración: 4 Sesiones entre 16 horas.</a:t>
            </a:r>
          </a:p>
          <a:p>
            <a:r>
              <a:rPr lang="es-MX" sz="1400" b="1" dirty="0">
                <a:ea typeface="Tahoma" pitchFamily="34" charset="0"/>
                <a:cs typeface="Tahoma" pitchFamily="34" charset="0"/>
              </a:rPr>
              <a:t>Costo: $1500 .00 por persona. </a:t>
            </a:r>
            <a:r>
              <a:rPr lang="es-MX" sz="1600" b="1" dirty="0"/>
              <a:t> Máximo 15 personas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6200000">
            <a:off x="-1899592" y="38214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spc="300" dirty="0"/>
              <a:t>PATRONAJE DE ROPA DE DAMA </a:t>
            </a:r>
          </a:p>
          <a:p>
            <a:pPr algn="ctr"/>
            <a:r>
              <a:rPr lang="es-MX" sz="2000" b="1" spc="300" dirty="0"/>
              <a:t>SOBRE MEDIDA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4704" y="971600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spc="300" dirty="0"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68760" y="1511078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i="1" dirty="0">
                <a:ea typeface="Tahoma" pitchFamily="34" charset="0"/>
                <a:cs typeface="Tahoma" pitchFamily="34" charset="0"/>
              </a:rPr>
              <a:t>Objetivo: El participante elaborará bases de dama, aplicando el mínimo de tiempo en las técnicas de patronaje, desarrollando transformaciones  en cortes asimétricos y combinaciones de cortes,  afinando los patrones elaborados y analizando las medidas de graduación de los cortes realizados, trabajando en tallaje numérico y alfanumérico.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340770" y="3275856"/>
            <a:ext cx="525658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6600"/>
              </a:buClr>
            </a:pPr>
            <a:r>
              <a:rPr lang="es-MX" sz="1600" b="1" i="1" spc="600" dirty="0">
                <a:ea typeface="Tahoma" pitchFamily="34" charset="0"/>
                <a:cs typeface="Tahoma" pitchFamily="34" charset="0"/>
              </a:rPr>
              <a:t>TEMARIO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Introducción.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endParaRPr lang="es-MX" sz="1200" i="1" dirty="0">
              <a:ea typeface="Tahoma" pitchFamily="34" charset="0"/>
              <a:cs typeface="Tahoma" pitchFamily="34" charset="0"/>
            </a:endParaRP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Manejo de Herramientas.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endParaRPr lang="es-MX" sz="1200" i="1" dirty="0">
              <a:ea typeface="Tahoma" pitchFamily="34" charset="0"/>
              <a:cs typeface="Tahoma" pitchFamily="34" charset="0"/>
            </a:endParaRP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Elaboración de Bases de:</a:t>
            </a:r>
          </a:p>
          <a:p>
            <a:pPr marL="266700" algn="just">
              <a:buClr>
                <a:srgbClr val="006600"/>
              </a:buClr>
              <a:buFont typeface="Wingdings" pitchFamily="2" charset="2"/>
              <a:buChar char="ü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 Blusa.</a:t>
            </a:r>
          </a:p>
          <a:p>
            <a:pPr marL="266700" algn="just">
              <a:buClr>
                <a:srgbClr val="006600"/>
              </a:buClr>
              <a:buFont typeface="Wingdings" pitchFamily="2" charset="2"/>
              <a:buChar char="ü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 Falda.</a:t>
            </a:r>
          </a:p>
          <a:p>
            <a:pPr marL="266700" algn="just">
              <a:buClr>
                <a:srgbClr val="006600"/>
              </a:buClr>
              <a:buFont typeface="Wingdings" pitchFamily="2" charset="2"/>
              <a:buChar char="ü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 Pantalón.</a:t>
            </a:r>
          </a:p>
          <a:p>
            <a:pPr marL="266700" algn="just">
              <a:buClr>
                <a:srgbClr val="006600"/>
              </a:buClr>
              <a:buFont typeface="Wingdings" pitchFamily="2" charset="2"/>
              <a:buChar char="ü"/>
            </a:pPr>
            <a:endParaRPr lang="es-MX" sz="1050" i="1" dirty="0">
              <a:ea typeface="Tahoma" pitchFamily="34" charset="0"/>
              <a:cs typeface="Tahoma" pitchFamily="34" charset="0"/>
            </a:endParaRP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Combinación de Cortes en: </a:t>
            </a:r>
            <a:r>
              <a:rPr lang="es-MX" sz="1600" i="1" spc="170" dirty="0">
                <a:ea typeface="Tahoma" pitchFamily="34" charset="0"/>
                <a:cs typeface="Tahoma" pitchFamily="34" charset="0"/>
              </a:rPr>
              <a:t>Talles, Cuellos, Faldas, Mangas y </a:t>
            </a:r>
            <a:r>
              <a:rPr lang="es-MX" sz="1600" i="1" dirty="0">
                <a:ea typeface="Tahoma" pitchFamily="34" charset="0"/>
                <a:cs typeface="Tahoma" pitchFamily="34" charset="0"/>
              </a:rPr>
              <a:t>Pantalón.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endParaRPr lang="es-MX" sz="1100" i="1" dirty="0">
              <a:ea typeface="Tahoma" pitchFamily="34" charset="0"/>
              <a:cs typeface="Tahoma" pitchFamily="34" charset="0"/>
            </a:endParaRP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Afinación de Cada Patrón Elaborado.</a:t>
            </a: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endParaRPr lang="es-MX" sz="1100" i="1" dirty="0">
              <a:ea typeface="Tahoma" pitchFamily="34" charset="0"/>
              <a:cs typeface="Tahoma" pitchFamily="34" charset="0"/>
            </a:endParaRPr>
          </a:p>
          <a:p>
            <a:pPr marL="266700" indent="-266700" algn="just">
              <a:buClr>
                <a:srgbClr val="006600"/>
              </a:buClr>
              <a:buFont typeface="Wingdings" pitchFamily="2" charset="2"/>
              <a:buChar char="v"/>
            </a:pPr>
            <a:r>
              <a:rPr lang="es-MX" sz="1600" i="1" dirty="0">
                <a:ea typeface="Tahoma" pitchFamily="34" charset="0"/>
                <a:cs typeface="Tahoma" pitchFamily="34" charset="0"/>
              </a:rPr>
              <a:t>Revisión del Control de Calidad de Patrones.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36713" y="7452321"/>
            <a:ext cx="3312368" cy="1077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ea typeface="Tahoma" pitchFamily="34" charset="0"/>
                <a:cs typeface="Tahoma" pitchFamily="34" charset="0"/>
              </a:rPr>
              <a:t>DURACIÓN: 40 HORAS.</a:t>
            </a:r>
          </a:p>
          <a:p>
            <a:r>
              <a:rPr lang="es-MX" sz="1400" i="1" dirty="0">
                <a:ea typeface="Tahoma" pitchFamily="34" charset="0"/>
                <a:cs typeface="Tahoma" pitchFamily="34" charset="0"/>
              </a:rPr>
              <a:t>COSTO: $2,000.00 POR PERSONA. </a:t>
            </a:r>
          </a:p>
          <a:p>
            <a:r>
              <a:rPr lang="es-MX" sz="1400" i="1" dirty="0">
                <a:ea typeface="Tahoma" pitchFamily="34" charset="0"/>
                <a:cs typeface="Tahoma" pitchFamily="34" charset="0"/>
              </a:rPr>
              <a:t>20 PARTICIPANTES MÍNIMO.</a:t>
            </a:r>
            <a:r>
              <a:rPr lang="es-MX" dirty="0"/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836712" y="7452320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		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32656" y="899593"/>
            <a:ext cx="6120680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TALLER DE PATRONAJE Y ENSAMBLE DE PRENDAS BÁSICAS</a:t>
            </a:r>
          </a:p>
          <a:p>
            <a:pPr algn="ctr"/>
            <a:endParaRPr lang="es-ES" b="1" i="1" dirty="0">
              <a:solidFill>
                <a:schemeClr val="bg2"/>
              </a:solidFill>
            </a:endParaRPr>
          </a:p>
          <a:p>
            <a:pPr algn="ctr"/>
            <a:endParaRPr lang="es-ES" b="1" i="1" dirty="0">
              <a:solidFill>
                <a:schemeClr val="bg2"/>
              </a:solidFill>
            </a:endParaRPr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PRESENTACIÓN</a:t>
            </a:r>
          </a:p>
          <a:p>
            <a:pPr algn="ctr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600" i="1" dirty="0">
                <a:ea typeface="Tahoma" pitchFamily="34" charset="0"/>
                <a:cs typeface="Tahoma" pitchFamily="34" charset="0"/>
              </a:rPr>
              <a:t>Objetivo: Facilitar el conocimiento técnico a través de los métodos y manejo de herramientas que desarrollen habilidades para elaborar prendas básicas de dama y caballero</a:t>
            </a:r>
          </a:p>
          <a:p>
            <a:pPr algn="just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TEMAS</a:t>
            </a:r>
          </a:p>
          <a:p>
            <a:pPr algn="ctr">
              <a:buClr>
                <a:srgbClr val="006600"/>
              </a:buClr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 Manejo de Materiales y Lenguaje Técnico. 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 Patronaje Industrial Básico.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Trasformaciones.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Manejo de Maquinas Industriales.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Ensambles de Prendas.</a:t>
            </a:r>
          </a:p>
          <a:p>
            <a:pPr>
              <a:buClr>
                <a:schemeClr val="bg2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Clr>
                <a:schemeClr val="bg2"/>
              </a:buClr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Materiales: reglas para patronaje ( escuadra ele, curva sastre y curva francesa)</a:t>
            </a:r>
          </a:p>
          <a:p>
            <a:pPr>
              <a:buClr>
                <a:schemeClr val="bg2"/>
              </a:buClr>
              <a:buFont typeface="Wingdings" pitchFamily="2" charset="2"/>
              <a:buChar char="v"/>
            </a:pPr>
            <a:endParaRPr lang="es-E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endParaRPr lang="es-ES" sz="4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 DURACIÓN: 120 HORAS</a:t>
            </a:r>
          </a:p>
          <a:p>
            <a:pPr>
              <a:buClr>
                <a:schemeClr val="bg2"/>
              </a:buClr>
            </a:pPr>
            <a:endParaRPr lang="es-ES" sz="2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10 PARTICIPANTES COMO MÍNIMO</a:t>
            </a:r>
          </a:p>
          <a:p>
            <a:pPr>
              <a:buClr>
                <a:schemeClr val="bg2"/>
              </a:buClr>
            </a:pPr>
            <a:endParaRPr lang="es-ES" sz="1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/>
              </a:buClr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COSTO POR PARTICIPANTE: $7,200.00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836712" y="7452320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		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20689" y="899592"/>
            <a:ext cx="5256584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 CURSO DE PATRONAJE EN CAD (DISEÑO</a:t>
            </a:r>
          </a:p>
          <a:p>
            <a:pPr algn="ctr"/>
            <a:r>
              <a:rPr lang="es-ES" sz="2000" b="1" dirty="0"/>
              <a:t> ASISTIDO POR ORDENADOR)</a:t>
            </a:r>
          </a:p>
          <a:p>
            <a:pPr algn="ctr"/>
            <a:endParaRPr lang="es-ES" i="1" dirty="0"/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PRESENTACIÓN</a:t>
            </a:r>
          </a:p>
          <a:p>
            <a:pPr algn="ctr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600" i="1" dirty="0">
                <a:ea typeface="Tahoma" pitchFamily="34" charset="0"/>
                <a:cs typeface="Tahoma" pitchFamily="34" charset="0"/>
              </a:rPr>
              <a:t>Objetivo: el participante elaborará tableros de tallas y hojas de modelo, para generar patrones y poder identificar los elementos del entorno del software de patronaje; comprender los procedimientos: de almacenamiento para la organización de archivos así como el de herramientas de creación y edición de patrones.</a:t>
            </a:r>
          </a:p>
          <a:p>
            <a:pPr algn="just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TEMAS</a:t>
            </a:r>
          </a:p>
          <a:p>
            <a:pPr algn="ctr">
              <a:buClr>
                <a:srgbClr val="006600"/>
              </a:buClr>
            </a:pPr>
            <a:endParaRPr lang="es-ES" sz="9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Entorno. 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Manejo de Herramientas.</a:t>
            </a: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Char char="v"/>
            </a:pPr>
            <a:r>
              <a:rPr lang="es-ES" sz="1600" i="1" dirty="0">
                <a:ea typeface="Tahoma" pitchFamily="34" charset="0"/>
                <a:cs typeface="Tahoma" pitchFamily="34" charset="0"/>
              </a:rPr>
              <a:t>Elaboración de Patrones Básicos.</a:t>
            </a:r>
          </a:p>
          <a:p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REQUISITOS</a:t>
            </a:r>
          </a:p>
          <a:p>
            <a:pPr algn="ctr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1600" i="1" dirty="0">
                <a:ea typeface="Tahoma" pitchFamily="34" charset="0"/>
                <a:cs typeface="Tahoma" pitchFamily="34" charset="0"/>
              </a:rPr>
              <a:t>Conocimiento básico en informática – Conocimiento básico de patronaje</a:t>
            </a:r>
          </a:p>
          <a:p>
            <a:pPr algn="ctr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Material: cuaderno-pluma</a:t>
            </a:r>
          </a:p>
          <a:p>
            <a:endParaRPr lang="es-ES" sz="1400" i="1" dirty="0">
              <a:ea typeface="Tahoma" pitchFamily="34" charset="0"/>
              <a:cs typeface="Tahoma" pitchFamily="34" charset="0"/>
            </a:endParaRPr>
          </a:p>
          <a:p>
            <a:endParaRPr lang="es-ES" sz="1400" i="1" dirty="0">
              <a:ea typeface="Tahoma" pitchFamily="34" charset="0"/>
              <a:cs typeface="Tahoma" pitchFamily="34" charset="0"/>
            </a:endParaRPr>
          </a:p>
          <a:p>
            <a:endParaRPr lang="es-ES" sz="1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DURACIÓN:  20 HORAS.</a:t>
            </a:r>
          </a:p>
          <a:p>
            <a:endParaRPr lang="es-ES" sz="2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10 PARTICIPANTES COMO MÍNIMO.</a:t>
            </a:r>
          </a:p>
          <a:p>
            <a:endParaRPr lang="es-ES" sz="2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COSTO $3,200.00.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836712" y="7452320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		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14214" y="1115617"/>
            <a:ext cx="5256584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DIBUJANDO EN EL AIRE</a:t>
            </a:r>
          </a:p>
          <a:p>
            <a:pPr algn="ctr"/>
            <a:endParaRPr lang="es-ES" i="1" dirty="0"/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OBJETIVO</a:t>
            </a:r>
          </a:p>
          <a:p>
            <a:pPr algn="ctr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600" i="1" dirty="0">
                <a:ea typeface="Tahoma" pitchFamily="34" charset="0"/>
                <a:cs typeface="Tahoma" pitchFamily="34" charset="0"/>
              </a:rPr>
              <a:t>Adquirir la habilidad para dibujar y bocetar en base a proporciones del cuerpo humano así como emplear el dibujo a mano alzada para la realización der accesorios en relación de figurines de moda</a:t>
            </a:r>
          </a:p>
          <a:p>
            <a:pPr algn="just"/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1600" b="1" i="1" dirty="0">
                <a:ea typeface="Tahoma" pitchFamily="34" charset="0"/>
                <a:cs typeface="Tahoma" pitchFamily="34" charset="0"/>
              </a:rPr>
              <a:t>TEMAS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I.- LA  PERSPECTIVA EN EL DIBUJO ( 8 HORAS ).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Teoría general sobre perspectiva.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Temas sobre perspectiva.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Temas sobre perspectiva.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II.-EL CUERPO HUMANO EN DIBUJO ( 12 horas ).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y formas de rostros.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Dibujar la cabeza y sus posiciones.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de los ojos.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Dibujar: boca y labios.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de las proporciones.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de las extremidades.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del cuerpo.</a:t>
            </a:r>
          </a:p>
          <a:p>
            <a:r>
              <a:rPr lang="es-ES" sz="1600" i="1" dirty="0">
                <a:ea typeface="Tahoma" pitchFamily="34" charset="0"/>
                <a:cs typeface="Tahoma" pitchFamily="34" charset="0"/>
              </a:rPr>
              <a:t>Dibujo de accesorios en figurín.</a:t>
            </a:r>
          </a:p>
          <a:p>
            <a:endParaRPr lang="es-ES" sz="1600" b="1" i="1" dirty="0">
              <a:ea typeface="Tahoma" pitchFamily="34" charset="0"/>
              <a:cs typeface="Tahoma" pitchFamily="34" charset="0"/>
            </a:endParaRPr>
          </a:p>
          <a:p>
            <a:endParaRPr lang="es-ES" sz="1600" i="1" dirty="0">
              <a:ea typeface="Tahoma" pitchFamily="34" charset="0"/>
              <a:cs typeface="Tahoma" pitchFamily="34" charset="0"/>
            </a:endParaRPr>
          </a:p>
          <a:p>
            <a:endParaRPr lang="es-ES" sz="1400" i="1" dirty="0">
              <a:ea typeface="Tahoma" pitchFamily="34" charset="0"/>
              <a:cs typeface="Tahoma" pitchFamily="34" charset="0"/>
            </a:endParaRPr>
          </a:p>
          <a:p>
            <a:endParaRPr lang="es-ES" sz="1400" i="1" dirty="0">
              <a:ea typeface="Tahoma" pitchFamily="34" charset="0"/>
              <a:cs typeface="Tahoma" pitchFamily="34" charset="0"/>
            </a:endParaRPr>
          </a:p>
          <a:p>
            <a:endParaRPr lang="es-ES" sz="1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DURACIÓN:  20 HORAS.</a:t>
            </a:r>
          </a:p>
          <a:p>
            <a:endParaRPr lang="es-ES" sz="2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10 PARTICIPANTES COMO MÍNIMO.</a:t>
            </a:r>
          </a:p>
          <a:p>
            <a:endParaRPr lang="es-ES" sz="200" i="1" dirty="0">
              <a:ea typeface="Tahoma" pitchFamily="34" charset="0"/>
              <a:cs typeface="Tahoma" pitchFamily="34" charset="0"/>
            </a:endParaRPr>
          </a:p>
          <a:p>
            <a:r>
              <a:rPr lang="es-ES" sz="1400" i="1" dirty="0">
                <a:ea typeface="Tahoma" pitchFamily="34" charset="0"/>
                <a:cs typeface="Tahoma" pitchFamily="34" charset="0"/>
              </a:rPr>
              <a:t>COSTO $1,000.00.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75513</TotalTime>
  <Words>727</Words>
  <Application>Microsoft Office PowerPoint</Application>
  <PresentationFormat>Carta (216 x 279 mm)</PresentationFormat>
  <Paragraphs>142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Tahoma</vt:lpstr>
      <vt:lpstr>Wingdings</vt:lpstr>
      <vt:lpstr>Diseño personalizado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Gerardo Vazquez</dc:creator>
  <cp:lastModifiedBy>Aleksandr</cp:lastModifiedBy>
  <cp:revision>1151</cp:revision>
  <cp:lastPrinted>2013-11-14T16:10:59Z</cp:lastPrinted>
  <dcterms:created xsi:type="dcterms:W3CDTF">2013-07-04T16:59:57Z</dcterms:created>
  <dcterms:modified xsi:type="dcterms:W3CDTF">2023-03-08T19:39:30Z</dcterms:modified>
</cp:coreProperties>
</file>